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-2274" y="-19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45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2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94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15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51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7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67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39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7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84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71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3F364-06B3-4821-A82E-05E66AD65BEC}" type="datetimeFigureOut">
              <a:rPr lang="pt-BR" smtClean="0"/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4D172-B995-4719-93DB-E0FFF7C0C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52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79167" y="8264"/>
            <a:ext cx="32302514" cy="43205400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776863" y="1584476"/>
            <a:ext cx="2462696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0000" b="1" dirty="0" smtClean="0">
                <a:ln w="19050">
                  <a:noFill/>
                </a:ln>
                <a:solidFill>
                  <a:schemeClr val="bg1"/>
                </a:solidFill>
                <a:latin typeface="Aparajita" pitchFamily="34" charset="0"/>
                <a:ea typeface="Adobe Gothic Std B" pitchFamily="34" charset="-128"/>
                <a:cs typeface="Aparajita" pitchFamily="34" charset="0"/>
              </a:rPr>
              <a:t>  X Semana  de  Ciências Agrárias </a:t>
            </a:r>
            <a:r>
              <a:rPr lang="pt-BR" sz="10000" b="1" dirty="0">
                <a:ln w="19050">
                  <a:noFill/>
                </a:ln>
                <a:solidFill>
                  <a:schemeClr val="bg1"/>
                </a:solidFill>
                <a:latin typeface="Aparajita" pitchFamily="34" charset="0"/>
                <a:ea typeface="Adobe Gothic Std B" pitchFamily="34" charset="-128"/>
                <a:cs typeface="Aparajita" pitchFamily="34" charset="0"/>
              </a:rPr>
              <a:t>da </a:t>
            </a:r>
            <a:r>
              <a:rPr lang="pt-BR" sz="10000" b="1" dirty="0" smtClean="0">
                <a:ln w="19050">
                  <a:noFill/>
                </a:ln>
                <a:solidFill>
                  <a:schemeClr val="bg1"/>
                </a:solidFill>
                <a:latin typeface="Aparajita" pitchFamily="34" charset="0"/>
                <a:ea typeface="Adobe Gothic Std B" pitchFamily="34" charset="-128"/>
                <a:cs typeface="Aparajita" pitchFamily="34" charset="0"/>
              </a:rPr>
              <a:t>FAEF - SECAF</a:t>
            </a:r>
            <a:endParaRPr lang="pt-BR" sz="10000" b="1" dirty="0">
              <a:ln w="19050">
                <a:noFill/>
              </a:ln>
              <a:solidFill>
                <a:schemeClr val="bg1"/>
              </a:solidFill>
              <a:latin typeface="Aparajita" pitchFamily="34" charset="0"/>
              <a:ea typeface="Adobe Gothic Std B" pitchFamily="34" charset="-128"/>
              <a:cs typeface="Aparajita" pitchFamily="34" charset="0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7325891" y="6706566"/>
            <a:ext cx="17798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7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656409" y="10602461"/>
            <a:ext cx="13680000" cy="2625334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endParaRPr lang="pt-BR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INTRODUÇÃO</a:t>
            </a:r>
          </a:p>
          <a:p>
            <a:endParaRPr lang="pt-BR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- Distribuir em duas colunas os principais aspectos do trabalho submetido e aprovado, lembrando de referenciar os parágrafos. Figuras e tabelas enriquecem o banner.</a:t>
            </a:r>
          </a:p>
          <a:p>
            <a:endParaRPr lang="pt-BR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DESENVOLVIMENTO</a:t>
            </a:r>
          </a:p>
          <a:p>
            <a:endParaRPr lang="pt-BR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6995633" y="10610987"/>
            <a:ext cx="13680000" cy="30100548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b="1" dirty="0">
                <a:latin typeface="Arial" panose="020B0604020202020204" pitchFamily="34" charset="0"/>
                <a:cs typeface="Arial" panose="020B0604020202020204" pitchFamily="34" charset="0"/>
              </a:rPr>
              <a:t>3. CONCLUSÃO</a:t>
            </a:r>
          </a:p>
          <a:p>
            <a:pPr algn="just"/>
            <a:endParaRPr lang="pt-BR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5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Tx/>
              <a:buChar char="-"/>
            </a:pP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629718" y="8397385"/>
            <a:ext cx="248847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Autores¹</a:t>
            </a: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1944442" y="39548078"/>
            <a:ext cx="136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¹ Instituição de origem e contato dos autores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C:\Users\FAEF\Downloads\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281" t="27174" r="73180" b="68548"/>
          <a:stretch/>
        </p:blipFill>
        <p:spPr bwMode="auto">
          <a:xfrm>
            <a:off x="-8032" y="2400084"/>
            <a:ext cx="32359328" cy="263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FAEF\Downloads\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6492" y="-221571"/>
            <a:ext cx="6633852" cy="676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FAEF\Downloads\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281" t="27174" r="73180" b="68548"/>
          <a:stretch/>
        </p:blipFill>
        <p:spPr bwMode="auto">
          <a:xfrm>
            <a:off x="24963" y="41404900"/>
            <a:ext cx="32400000" cy="18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sultado de imagem para grÃ¡fic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2570" y="11961297"/>
            <a:ext cx="13680000" cy="93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728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61</Words>
  <Application>Microsoft Office PowerPoint</Application>
  <PresentationFormat>Personalizar</PresentationFormat>
  <Paragraphs>70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FAEF</dc:creator>
  <cp:lastModifiedBy>FAEF</cp:lastModifiedBy>
  <cp:revision>4</cp:revision>
  <dcterms:created xsi:type="dcterms:W3CDTF">2018-05-09T17:21:06Z</dcterms:created>
  <dcterms:modified xsi:type="dcterms:W3CDTF">2018-09-10T11:24:16Z</dcterms:modified>
</cp:coreProperties>
</file>